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3" r:id="rId8"/>
    <p:sldId id="262" r:id="rId9"/>
    <p:sldId id="264" r:id="rId10"/>
    <p:sldId id="266" r:id="rId11"/>
    <p:sldId id="265" r:id="rId12"/>
    <p:sldId id="267" r:id="rId13"/>
    <p:sldId id="270" r:id="rId14"/>
    <p:sldId id="268" r:id="rId15"/>
    <p:sldId id="261" r:id="rId16"/>
    <p:sldId id="269" r:id="rId17"/>
    <p:sldId id="281" r:id="rId18"/>
    <p:sldId id="272" r:id="rId19"/>
    <p:sldId id="271" r:id="rId20"/>
    <p:sldId id="275" r:id="rId21"/>
    <p:sldId id="273" r:id="rId22"/>
    <p:sldId id="274" r:id="rId23"/>
    <p:sldId id="279" r:id="rId24"/>
    <p:sldId id="277" r:id="rId25"/>
    <p:sldId id="280" r:id="rId26"/>
    <p:sldId id="283" r:id="rId27"/>
    <p:sldId id="278" r:id="rId28"/>
    <p:sldId id="284" r:id="rId29"/>
    <p:sldId id="276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72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237FD6-A765-4C38-A3D6-9BD6ECF1818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E580291-EA21-46AF-A8D4-943AB36A4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7FD6-A765-4C38-A3D6-9BD6ECF1818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0291-EA21-46AF-A8D4-943AB36A4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7FD6-A765-4C38-A3D6-9BD6ECF1818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0291-EA21-46AF-A8D4-943AB36A4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237FD6-A765-4C38-A3D6-9BD6ECF1818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E580291-EA21-46AF-A8D4-943AB36A4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237FD6-A765-4C38-A3D6-9BD6ECF1818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E580291-EA21-46AF-A8D4-943AB36A4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7FD6-A765-4C38-A3D6-9BD6ECF1818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0291-EA21-46AF-A8D4-943AB36A4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7FD6-A765-4C38-A3D6-9BD6ECF1818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0291-EA21-46AF-A8D4-943AB36A4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237FD6-A765-4C38-A3D6-9BD6ECF1818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E580291-EA21-46AF-A8D4-943AB36A4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7FD6-A765-4C38-A3D6-9BD6ECF1818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0291-EA21-46AF-A8D4-943AB36A4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237FD6-A765-4C38-A3D6-9BD6ECF1818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E580291-EA21-46AF-A8D4-943AB36A4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237FD6-A765-4C38-A3D6-9BD6ECF1818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E580291-EA21-46AF-A8D4-943AB36A4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237FD6-A765-4C38-A3D6-9BD6ECF1818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580291-EA21-46AF-A8D4-943AB36A4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9600" cap="none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Die Möbel</a:t>
            </a:r>
            <a:endParaRPr lang="ru-RU" sz="9600" cap="none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4000504"/>
            <a:ext cx="51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Aharoni" pitchFamily="2" charset="-79"/>
                <a:cs typeface="Aharoni" pitchFamily="2" charset="-79"/>
              </a:rPr>
              <a:t>Wortschatz</a:t>
            </a:r>
            <a:endParaRPr lang="ru-RU" sz="60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b="3953"/>
          <a:stretch>
            <a:fillRect/>
          </a:stretch>
        </p:blipFill>
        <p:spPr bwMode="auto">
          <a:xfrm>
            <a:off x="2643174" y="1436468"/>
            <a:ext cx="4071966" cy="520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14612" y="142852"/>
            <a:ext cx="383566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der Stuhl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r="10000"/>
          <a:stretch>
            <a:fillRect/>
          </a:stretch>
        </p:blipFill>
        <p:spPr bwMode="auto">
          <a:xfrm>
            <a:off x="1571604" y="1428736"/>
            <a:ext cx="5929354" cy="506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214290"/>
            <a:ext cx="650306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der Kinderstuhl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3000"/>
            <a:ext cx="33718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14612" y="142852"/>
            <a:ext cx="383566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der Stuhl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7929618" cy="39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71736" y="285728"/>
            <a:ext cx="400622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das Regal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14422"/>
            <a:ext cx="3429024" cy="542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14612" y="142852"/>
            <a:ext cx="383566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der Stuhl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7620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28860" y="214290"/>
            <a:ext cx="386195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8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das Sofa</a:t>
            </a:r>
            <a:endParaRPr lang="ru-RU" sz="8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3055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71736" y="285728"/>
            <a:ext cx="400622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das Regal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029995" y="541718"/>
            <a:ext cx="4691082" cy="703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486274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der Teppich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 l="7803" t="10811" r="8309" b="9459"/>
          <a:stretch>
            <a:fillRect/>
          </a:stretch>
        </p:blipFill>
        <p:spPr bwMode="auto">
          <a:xfrm>
            <a:off x="857224" y="1671293"/>
            <a:ext cx="7143800" cy="490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43174" y="285728"/>
            <a:ext cx="354571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die Tafel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880974" cy="486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71736" y="357166"/>
            <a:ext cx="385361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der Tisch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5715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0"/>
            <a:ext cx="747768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der Kinderteppich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215106" cy="47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763157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der Computertisch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03" y="1357298"/>
            <a:ext cx="7016191" cy="518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71736" y="357166"/>
            <a:ext cx="385361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der Tisch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738942" cy="540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58898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der Schreibtisch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904978" y="881049"/>
            <a:ext cx="51435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486274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der Teppich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578440" cy="470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86050" y="214290"/>
            <a:ext cx="339067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das Bild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092226" y="622363"/>
            <a:ext cx="4640319" cy="696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486274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der Teppich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t="10909" b="11363"/>
          <a:stretch>
            <a:fillRect/>
          </a:stretch>
        </p:blipFill>
        <p:spPr bwMode="auto">
          <a:xfrm>
            <a:off x="928662" y="1146517"/>
            <a:ext cx="7072362" cy="549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0"/>
            <a:ext cx="747768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der Kinderteppich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7572428" cy="479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86050" y="214290"/>
            <a:ext cx="339067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das Bild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1428" b="4285"/>
          <a:stretch>
            <a:fillRect/>
          </a:stretch>
        </p:blipFill>
        <p:spPr bwMode="auto">
          <a:xfrm>
            <a:off x="1214414" y="1714488"/>
            <a:ext cx="66675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43042" y="285728"/>
            <a:ext cx="580190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das Aquarium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0833" r="13333"/>
          <a:stretch>
            <a:fillRect/>
          </a:stretch>
        </p:blipFill>
        <p:spPr bwMode="auto">
          <a:xfrm>
            <a:off x="1285852" y="1285860"/>
            <a:ext cx="6072230" cy="53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763157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der Computertisch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03605"/>
            <a:ext cx="6574483" cy="515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43174" y="214290"/>
            <a:ext cx="339067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das Bett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5000"/>
          <a:stretch>
            <a:fillRect/>
          </a:stretch>
        </p:blipFill>
        <p:spPr bwMode="auto">
          <a:xfrm>
            <a:off x="1071538" y="1217053"/>
            <a:ext cx="6953272" cy="527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00232" y="0"/>
            <a:ext cx="506677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der Schrank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3"/>
            <a:ext cx="6715132" cy="503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28860" y="285728"/>
            <a:ext cx="386195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8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das Sofa</a:t>
            </a:r>
            <a:endParaRPr lang="ru-RU" sz="8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6999"/>
          <a:stretch>
            <a:fillRect/>
          </a:stretch>
        </p:blipFill>
        <p:spPr bwMode="auto">
          <a:xfrm>
            <a:off x="857224" y="1474985"/>
            <a:ext cx="7000924" cy="5078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43042" y="142852"/>
            <a:ext cx="610936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das Kinderbett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214554"/>
            <a:ext cx="7750029" cy="435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28860" y="285728"/>
            <a:ext cx="386195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8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das Sofa</a:t>
            </a:r>
            <a:endParaRPr lang="ru-RU" sz="8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3750" t="13762" r="13749" b="7109"/>
          <a:stretch>
            <a:fillRect/>
          </a:stretch>
        </p:blipFill>
        <p:spPr bwMode="auto">
          <a:xfrm>
            <a:off x="1142976" y="1428736"/>
            <a:ext cx="6572296" cy="521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57422" y="214290"/>
            <a:ext cx="404085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der Sessel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082" t="8219" r="6506" b="13698"/>
          <a:stretch>
            <a:fillRect/>
          </a:stretch>
        </p:blipFill>
        <p:spPr bwMode="auto">
          <a:xfrm>
            <a:off x="533873" y="1500175"/>
            <a:ext cx="761002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71736" y="285728"/>
            <a:ext cx="386195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8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das Sofa</a:t>
            </a:r>
            <a:endParaRPr lang="ru-RU" sz="8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1702" r="15957" b="3546"/>
          <a:stretch>
            <a:fillRect/>
          </a:stretch>
        </p:blipFill>
        <p:spPr bwMode="auto">
          <a:xfrm>
            <a:off x="1643042" y="1285860"/>
            <a:ext cx="535785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57422" y="214290"/>
            <a:ext cx="404085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de-DE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der Sessel</a:t>
            </a:r>
            <a:endParaRPr lang="ru-RU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61</Words>
  <Application>Microsoft Office PowerPoint</Application>
  <PresentationFormat>Экран (4:3)</PresentationFormat>
  <Paragraphs>31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Die Möbel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Möbel</dc:title>
  <dc:creator>admin</dc:creator>
  <cp:lastModifiedBy>Admin</cp:lastModifiedBy>
  <cp:revision>8</cp:revision>
  <dcterms:created xsi:type="dcterms:W3CDTF">2014-03-04T12:41:34Z</dcterms:created>
  <dcterms:modified xsi:type="dcterms:W3CDTF">2019-03-08T15:35:44Z</dcterms:modified>
</cp:coreProperties>
</file>